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23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0794"/>
            <a:ext cx="5829300" cy="338409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105389"/>
            <a:ext cx="5143500" cy="234681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6954-0D2A-4091-BC22-CF65963AF41C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B938-77FC-4E01-9497-E3EAAF848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07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6954-0D2A-4091-BC22-CF65963AF41C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B938-77FC-4E01-9497-E3EAAF848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6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17514"/>
            <a:ext cx="1478756" cy="823747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17514"/>
            <a:ext cx="4350544" cy="823747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6954-0D2A-4091-BC22-CF65963AF41C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B938-77FC-4E01-9497-E3EAAF848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299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6954-0D2A-4091-BC22-CF65963AF41C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B938-77FC-4E01-9497-E3EAAF848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1721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23318"/>
            <a:ext cx="5915025" cy="404335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504929"/>
            <a:ext cx="5915025" cy="212630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6954-0D2A-4091-BC22-CF65963AF41C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B938-77FC-4E01-9497-E3EAAF848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769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587570"/>
            <a:ext cx="2914650" cy="616741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587570"/>
            <a:ext cx="2914650" cy="616741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6954-0D2A-4091-BC22-CF65963AF41C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B938-77FC-4E01-9497-E3EAAF848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770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17516"/>
            <a:ext cx="5915025" cy="18788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382815"/>
            <a:ext cx="2901255" cy="116778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550596"/>
            <a:ext cx="2901255" cy="522239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382815"/>
            <a:ext cx="2915543" cy="116778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550596"/>
            <a:ext cx="2915543" cy="522239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6954-0D2A-4091-BC22-CF65963AF41C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B938-77FC-4E01-9497-E3EAAF848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132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6954-0D2A-4091-BC22-CF65963AF41C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B938-77FC-4E01-9497-E3EAAF848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79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6954-0D2A-4091-BC22-CF65963AF41C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B938-77FC-4E01-9497-E3EAAF848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38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8018"/>
            <a:ext cx="2211884" cy="22680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99540"/>
            <a:ext cx="3471863" cy="690768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16079"/>
            <a:ext cx="2211884" cy="540239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6954-0D2A-4091-BC22-CF65963AF41C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B938-77FC-4E01-9497-E3EAAF848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1968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8018"/>
            <a:ext cx="2211884" cy="22680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99540"/>
            <a:ext cx="3471863" cy="690768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16079"/>
            <a:ext cx="2211884" cy="540239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6954-0D2A-4091-BC22-CF65963AF41C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B938-77FC-4E01-9497-E3EAAF848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402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17516"/>
            <a:ext cx="5915025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587570"/>
            <a:ext cx="5915025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009246"/>
            <a:ext cx="1543050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16954-0D2A-4091-BC22-CF65963AF41C}" type="datetimeFigureOut">
              <a:rPr kumimoji="1" lang="ja-JP" altLang="en-US" smtClean="0"/>
              <a:t>2023/9/1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009246"/>
            <a:ext cx="2314575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009246"/>
            <a:ext cx="1543050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EB938-77FC-4E01-9497-E3EAAF848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14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2A98C02-CE05-8E4E-8FB4-C670643B8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21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64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F305554-02BB-FB92-9BED-10382A5E7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60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59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</TotalTime>
  <Words>0</Words>
  <Application>Microsoft Office PowerPoint</Application>
  <PresentationFormat>ユーザー設定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結婚相談所</dc:creator>
  <cp:lastModifiedBy>nagano2</cp:lastModifiedBy>
  <cp:revision>2</cp:revision>
  <dcterms:created xsi:type="dcterms:W3CDTF">2023-08-29T02:29:09Z</dcterms:created>
  <dcterms:modified xsi:type="dcterms:W3CDTF">2023-09-01T08:44:43Z</dcterms:modified>
</cp:coreProperties>
</file>