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33CCFF"/>
    <a:srgbClr val="66FFFF"/>
    <a:srgbClr val="FFFF99"/>
    <a:srgbClr val="FF99CC"/>
    <a:srgbClr val="FF6699"/>
    <a:srgbClr val="006600"/>
    <a:srgbClr val="008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0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4844" tIns="47422" rIns="94844" bIns="474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4844" tIns="47422" rIns="94844" bIns="47422" rtlCol="0"/>
          <a:lstStyle>
            <a:lvl1pPr algn="r">
              <a:defRPr sz="1200"/>
            </a:lvl1pPr>
          </a:lstStyle>
          <a:p>
            <a:fld id="{C199CD3B-1368-4A35-8D2E-F76141497AEF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2788" y="741363"/>
            <a:ext cx="2770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4" tIns="47422" rIns="94844" bIns="474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4844" tIns="47422" rIns="94844" bIns="474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4844" tIns="47422" rIns="94844" bIns="474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44" tIns="47422" rIns="94844" bIns="47422" rtlCol="0" anchor="b"/>
          <a:lstStyle>
            <a:lvl1pPr algn="r">
              <a:defRPr sz="1200"/>
            </a:lvl1pPr>
          </a:lstStyle>
          <a:p>
            <a:fld id="{861DED91-9FC4-44F7-859C-1043043292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0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4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34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27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52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75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26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60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8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38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1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83AC7-B407-4715-8671-D9CE94767A70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62A9D-D04B-47AC-886E-59B1E80D09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7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344" y="6903470"/>
            <a:ext cx="2286151" cy="199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角丸四角形 7"/>
          <p:cNvSpPr/>
          <p:nvPr/>
        </p:nvSpPr>
        <p:spPr>
          <a:xfrm>
            <a:off x="3586664" y="4997120"/>
            <a:ext cx="3238930" cy="1900815"/>
          </a:xfrm>
          <a:prstGeom prst="roundRect">
            <a:avLst>
              <a:gd name="adj" fmla="val 0"/>
            </a:avLst>
          </a:prstGeom>
          <a:solidFill>
            <a:srgbClr val="FFFF99"/>
          </a:solidFill>
          <a:ln>
            <a:noFill/>
          </a:ln>
          <a:effectLst>
            <a:glow>
              <a:schemeClr val="bg1">
                <a:alpha val="25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4" r="13168"/>
          <a:stretch/>
        </p:blipFill>
        <p:spPr>
          <a:xfrm>
            <a:off x="44623" y="7358666"/>
            <a:ext cx="1934977" cy="173459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7530" b="31771"/>
          <a:stretch/>
        </p:blipFill>
        <p:spPr>
          <a:xfrm>
            <a:off x="-346" y="1104068"/>
            <a:ext cx="6885384" cy="377273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4"/>
          <a:stretch/>
        </p:blipFill>
        <p:spPr>
          <a:xfrm>
            <a:off x="5746904" y="6921530"/>
            <a:ext cx="1052082" cy="859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正方形/長方形 16"/>
          <p:cNvSpPr/>
          <p:nvPr/>
        </p:nvSpPr>
        <p:spPr>
          <a:xfrm>
            <a:off x="-11894" y="1935"/>
            <a:ext cx="6884951" cy="1116000"/>
          </a:xfrm>
          <a:prstGeom prst="rect">
            <a:avLst/>
          </a:prstGeom>
          <a:solidFill>
            <a:srgbClr val="006600"/>
          </a:solidFill>
        </p:spPr>
        <p:txBody>
          <a:bodyPr wrap="square" tIns="0" bIns="36000" anchor="ctr">
            <a:spAutoFit/>
          </a:bodyPr>
          <a:lstStyle/>
          <a:p>
            <a:r>
              <a:rPr lang="ja-JP" alt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　　　　　</a:t>
            </a:r>
            <a:r>
              <a:rPr lang="ja-JP" altLang="ja-JP" sz="5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根</a:t>
            </a:r>
            <a:r>
              <a:rPr lang="ja-JP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を</a:t>
            </a:r>
            <a:r>
              <a:rPr lang="ja-JP" altLang="ja-JP" sz="4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はる生き方</a:t>
            </a:r>
            <a:r>
              <a:rPr lang="ja-JP" altLang="ja-JP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rPr>
              <a:t>セミナー</a:t>
            </a:r>
            <a:endParaRPr lang="ja-JP" alt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624" y="280848"/>
            <a:ext cx="18004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九州 佐賀</a:t>
            </a:r>
            <a:endParaRPr kumimoji="1" lang="en-US" altLang="ja-JP" sz="2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富士町</a:t>
            </a:r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で暮らす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14665" y="831099"/>
            <a:ext cx="3456384" cy="3191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206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44623" y="4989655"/>
            <a:ext cx="3400947" cy="36004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タイムスケジュール</a:t>
            </a:r>
            <a:endParaRPr kumimoji="1" lang="ja-JP" altLang="en-US" sz="1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4624" y="5349695"/>
            <a:ext cx="3398068" cy="1416865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624" y="6861015"/>
            <a:ext cx="3398068" cy="49764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今回のゲスト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4624" y="6861016"/>
            <a:ext cx="3398068" cy="2232248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rgbClr val="008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593205" y="6861015"/>
            <a:ext cx="1835795" cy="497649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かむら　　　かずのり</a:t>
            </a:r>
            <a:endParaRPr kumimoji="1" lang="en-US" altLang="ja-JP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 smtClean="0"/>
              <a:t>嘉村</a:t>
            </a:r>
            <a:r>
              <a:rPr lang="ja-JP" altLang="en-US" sz="2000" dirty="0"/>
              <a:t>　和徳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さん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6504" y="5429423"/>
            <a:ext cx="34932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　オープニング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　いきなり佐賀県・佐賀市クイズ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　答え合わせ＆佐賀県・佐賀市の紹介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ゲストによる佐賀暮らしの体験談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ゲスト等との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フリートーク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　エンディング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979600" y="7365072"/>
            <a:ext cx="14659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佐賀県出身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ホウレンソウ栽培農家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年に就農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地元の農業高校を卒業後、父親の背中を追って、自身もホウレンソウ栽培農家に。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親身になってくれる先輩農家に学びながら仲間と共に奮闘中。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4688" b="77188" l="0" r="99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931" b="18108"/>
          <a:stretch/>
        </p:blipFill>
        <p:spPr>
          <a:xfrm>
            <a:off x="3542664" y="5237405"/>
            <a:ext cx="244032" cy="213807"/>
          </a:xfrm>
          <a:prstGeom prst="rect">
            <a:avLst/>
          </a:prstGeom>
        </p:spPr>
      </p:pic>
      <p:sp>
        <p:nvSpPr>
          <p:cNvPr id="45" name="テキスト ボックス 44"/>
          <p:cNvSpPr txBox="1"/>
          <p:nvPr/>
        </p:nvSpPr>
        <p:spPr>
          <a:xfrm>
            <a:off x="3672320" y="5177624"/>
            <a:ext cx="3253463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佐賀県富士町での</a:t>
            </a:r>
            <a:r>
              <a:rPr lang="ja-JP" altLang="en-US" sz="1500" b="1" u="sng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リアルな暮らし</a:t>
            </a:r>
            <a:endParaRPr lang="en-US" altLang="ja-JP" sz="1500" b="1" u="sng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5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500" b="1" u="sng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のこと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500" b="1" u="sng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就農に向けた具体的な</a:t>
            </a:r>
            <a:endParaRPr lang="en-US" altLang="ja-JP" sz="1500" b="1" u="sng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5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5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500" b="1" u="sng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サポート内容、絶対におさえる</a:t>
            </a:r>
            <a:endParaRPr lang="en-US" altLang="ja-JP" sz="1500" b="1" u="sng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5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5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500" b="1" u="sng" dirty="0" err="1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べき</a:t>
            </a:r>
            <a:r>
              <a:rPr lang="ja-JP" altLang="en-US" sz="1500" b="1" u="sng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r>
              <a:rPr lang="ja-JP" altLang="en-US" sz="1400" b="1" u="sng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ご紹介！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7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特産物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の試食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お土産もご用意して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おります！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4688" b="77188" l="0" r="99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931" b="18108"/>
          <a:stretch/>
        </p:blipFill>
        <p:spPr>
          <a:xfrm>
            <a:off x="3542664" y="6271345"/>
            <a:ext cx="244032" cy="213807"/>
          </a:xfrm>
          <a:prstGeom prst="rect">
            <a:avLst/>
          </a:prstGeom>
        </p:spPr>
      </p:pic>
      <p:sp>
        <p:nvSpPr>
          <p:cNvPr id="48" name="テキスト ボックス 47"/>
          <p:cNvSpPr txBox="1"/>
          <p:nvPr/>
        </p:nvSpPr>
        <p:spPr>
          <a:xfrm>
            <a:off x="3733024" y="8680630"/>
            <a:ext cx="3392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主催：佐賀県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共催：ＮＰＯふるさと回帰支援センター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8" b="12403"/>
          <a:stretch/>
        </p:blipFill>
        <p:spPr>
          <a:xfrm>
            <a:off x="5777968" y="7653102"/>
            <a:ext cx="1015504" cy="12760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正方形/長方形 2"/>
          <p:cNvSpPr/>
          <p:nvPr/>
        </p:nvSpPr>
        <p:spPr>
          <a:xfrm>
            <a:off x="-38574" y="1690254"/>
            <a:ext cx="3520516" cy="1000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9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10/15</a:t>
            </a:r>
            <a:r>
              <a:rPr lang="ja-JP" altLang="en-US" sz="37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</a:t>
            </a:r>
            <a:r>
              <a:rPr lang="ja-JP" altLang="en-US" sz="37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</a:t>
            </a:r>
            <a:r>
              <a:rPr lang="ja-JP" altLang="en-US" sz="37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）</a:t>
            </a:r>
            <a:endParaRPr lang="ja-JP" altLang="en-US" sz="3700" b="1" cap="none" spc="0" dirty="0">
              <a:ln w="12700">
                <a:solidFill>
                  <a:srgbClr val="0033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1712" y="1170320"/>
            <a:ext cx="1988045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5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平成</a:t>
            </a:r>
            <a:r>
              <a:rPr lang="en-US" altLang="ja-JP" sz="35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29</a:t>
            </a:r>
            <a:r>
              <a:rPr lang="ja-JP" altLang="en-US" sz="35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年</a:t>
            </a:r>
            <a:endParaRPr lang="ja-JP" altLang="en-US" sz="3500" b="1" cap="none" spc="0" dirty="0">
              <a:ln w="12700">
                <a:solidFill>
                  <a:srgbClr val="0033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-1197256" y="2597881"/>
            <a:ext cx="6595578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22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12</a:t>
            </a:r>
            <a:r>
              <a:rPr lang="ja-JP" altLang="en-US" sz="22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：</a:t>
            </a:r>
            <a:r>
              <a:rPr lang="en-US" altLang="ja-JP" sz="22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30</a:t>
            </a:r>
            <a:r>
              <a:rPr lang="ja-JP" altLang="en-US" sz="22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～</a:t>
            </a:r>
            <a:r>
              <a:rPr lang="en-US" altLang="ja-JP" sz="22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14</a:t>
            </a:r>
            <a:r>
              <a:rPr lang="ja-JP" altLang="en-US" sz="22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：</a:t>
            </a:r>
            <a:r>
              <a:rPr lang="en-US" altLang="ja-JP" sz="22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30</a:t>
            </a:r>
            <a:r>
              <a:rPr lang="ja-JP" altLang="en-US" sz="22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（受付 </a:t>
            </a:r>
            <a:r>
              <a:rPr lang="en-US" altLang="ja-JP" sz="22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12:15</a:t>
            </a:r>
            <a:r>
              <a:rPr lang="ja-JP" altLang="en-US" sz="22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）</a:t>
            </a:r>
            <a:endParaRPr lang="ja-JP" altLang="en-US" sz="2200" b="1" cap="none" spc="0" dirty="0">
              <a:ln w="12700">
                <a:solidFill>
                  <a:srgbClr val="0033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843350" y="3217199"/>
            <a:ext cx="6595578" cy="5283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ふるさと回帰支援センター</a:t>
            </a: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東京都千代田区有楽町</a:t>
            </a:r>
            <a:r>
              <a:rPr lang="en-US" altLang="ja-JP" sz="14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2-10-1</a:t>
            </a:r>
            <a:r>
              <a:rPr lang="ja-JP" altLang="en-US" sz="14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東京交通</a:t>
            </a:r>
            <a:r>
              <a:rPr lang="ja-JP" altLang="en-US" sz="14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会館内</a:t>
            </a:r>
            <a:endParaRPr lang="ja-JP" altLang="en-US" sz="1400" b="1" cap="none" spc="0" dirty="0">
              <a:ln w="12700">
                <a:solidFill>
                  <a:srgbClr val="0033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736670" y="3819104"/>
            <a:ext cx="6595578" cy="5041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２５</a:t>
            </a:r>
            <a:r>
              <a:rPr lang="ja-JP" altLang="en-US" sz="14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名</a:t>
            </a:r>
            <a:r>
              <a:rPr lang="ja-JP" altLang="en-US" sz="14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程度</a:t>
            </a: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（参加費無料　どなたでも参加できます</a:t>
            </a:r>
            <a:r>
              <a:rPr lang="ja-JP" altLang="en-US" sz="1400" b="1" dirty="0" smtClean="0">
                <a:ln w="12700">
                  <a:solidFill>
                    <a:srgbClr val="0033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）</a:t>
            </a:r>
            <a:endParaRPr lang="ja-JP" altLang="en-US" sz="1400" b="1" cap="none" spc="0" dirty="0">
              <a:ln w="12700">
                <a:solidFill>
                  <a:srgbClr val="0033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56573" y="3212409"/>
            <a:ext cx="672859" cy="479213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46688" y="3835075"/>
            <a:ext cx="672859" cy="479213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</a:t>
            </a: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821626" y="31938"/>
            <a:ext cx="4195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東京オフィス</a:t>
            </a:r>
            <a:r>
              <a:rPr lang="en-US" altLang="ja-JP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　第</a:t>
            </a:r>
            <a:r>
              <a:rPr lang="en-US" altLang="ja-JP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275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回ふるさと暮らしセミナー</a:t>
            </a:r>
            <a:r>
              <a:rPr lang="en-US" altLang="ja-JP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-249520" y="4431752"/>
            <a:ext cx="6000846" cy="3231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佐賀での就農</a:t>
            </a:r>
            <a:r>
              <a:rPr lang="ja-JP" altLang="en-US" sz="1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関する素朴な疑問、何でもお聴きください！</a:t>
            </a:r>
            <a:endParaRPr kumimoji="1" lang="ja-JP" altLang="en-US" sz="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489936" y="4268576"/>
            <a:ext cx="1258173" cy="799630"/>
            <a:chOff x="5401731" y="4622000"/>
            <a:chExt cx="1383990" cy="546158"/>
          </a:xfrm>
        </p:grpSpPr>
        <p:sp>
          <p:nvSpPr>
            <p:cNvPr id="39" name="正方形/長方形 38"/>
            <p:cNvSpPr/>
            <p:nvPr/>
          </p:nvSpPr>
          <p:spPr>
            <a:xfrm rot="660000">
              <a:off x="5550679" y="4719919"/>
              <a:ext cx="1235042" cy="448239"/>
            </a:xfrm>
            <a:prstGeom prst="rect">
              <a:avLst/>
            </a:prstGeom>
            <a:solidFill>
              <a:srgbClr val="33CC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700" b="1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endParaRPr>
            </a:p>
            <a:p>
              <a:pPr algn="ctr"/>
              <a:endParaRPr kumimoji="1" lang="ja-JP" altLang="en-US" sz="1700" b="1" dirty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 rot="663291">
              <a:off x="5401731" y="4622000"/>
              <a:ext cx="1235043" cy="493063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7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ここが</a:t>
              </a:r>
              <a:endParaRPr lang="en-US" altLang="ja-JP" sz="1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7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おすすめ</a:t>
              </a:r>
              <a:endParaRPr kumimoji="1" lang="ja-JP" altLang="en-US" sz="1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49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170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佐賀県</dc:creator>
  <cp:lastModifiedBy>佐賀県</cp:lastModifiedBy>
  <cp:revision>95</cp:revision>
  <cp:lastPrinted>2017-09-04T05:48:09Z</cp:lastPrinted>
  <dcterms:created xsi:type="dcterms:W3CDTF">2017-08-20T05:27:46Z</dcterms:created>
  <dcterms:modified xsi:type="dcterms:W3CDTF">2017-09-08T01:23:46Z</dcterms:modified>
</cp:coreProperties>
</file>